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58" r:id="rId3"/>
    <p:sldId id="260" r:id="rId4"/>
    <p:sldId id="263" r:id="rId5"/>
    <p:sldId id="259" r:id="rId6"/>
    <p:sldId id="264" r:id="rId7"/>
    <p:sldId id="265" r:id="rId8"/>
    <p:sldId id="266" r:id="rId9"/>
    <p:sldId id="257" r:id="rId1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12"/>
    <p:restoredTop sz="94694"/>
  </p:normalViewPr>
  <p:slideViewPr>
    <p:cSldViewPr snapToGrid="0" snapToObjects="1">
      <p:cViewPr>
        <p:scale>
          <a:sx n="116" d="100"/>
          <a:sy n="116" d="100"/>
        </p:scale>
        <p:origin x="14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6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9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2A11F0-D4EB-E843-A237-DDC66B12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825625"/>
            <a:ext cx="8890345" cy="4767086"/>
          </a:xfrm>
        </p:spPr>
        <p:txBody>
          <a:bodyPr>
            <a:normAutofit/>
          </a:bodyPr>
          <a:lstStyle/>
          <a:p>
            <a:r>
              <a:rPr lang="ja-JP" altLang="en-US" sz="6600"/>
              <a:t>ひかりを かんじる</a:t>
            </a:r>
            <a:endParaRPr kumimoji="1" lang="en-US" altLang="ja-JP" sz="6600" dirty="0"/>
          </a:p>
          <a:p>
            <a:pPr lvl="1"/>
            <a:r>
              <a:rPr kumimoji="1" lang="ja-JP" altLang="en-US" sz="60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を つかう</a:t>
            </a:r>
            <a:endParaRPr kumimoji="1" lang="en-US" altLang="ja-JP" sz="60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lvl="1"/>
            <a:r>
              <a:rPr lang="ja-JP" altLang="en-US" sz="6000"/>
              <a:t>　　　は すうち</a:t>
            </a:r>
            <a:endParaRPr lang="en-US" altLang="ja-JP" sz="6000" dirty="0"/>
          </a:p>
          <a:p>
            <a:pPr lvl="1"/>
            <a:r>
              <a:rPr lang="ja-JP" altLang="en-US" sz="6000"/>
              <a:t>　　　←つかってみる</a:t>
            </a:r>
            <a:endParaRPr lang="en-US" altLang="ja-JP" sz="60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5DD8E39-2F92-4549-90E4-FB07666D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9693" y="2837744"/>
            <a:ext cx="1283919" cy="76341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FAA401F-1964-0648-A913-D2B127B6B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9693" y="3736090"/>
            <a:ext cx="1283919" cy="76341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394006F-017E-DB4A-A8A3-4FCBDA0C1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33" b="94444" l="4317" r="89209">
                        <a14:foregroundMark x1="5362" y1="66155" x2="5755" y2="80556"/>
                        <a14:foregroundMark x1="4922" y1="50000" x2="5090" y2="56162"/>
                        <a14:foregroundMark x1="23757" y1="94100" x2="24720" y2="94255"/>
                        <a14:backgroundMark x1="3597" y1="30556" x2="3597" y2="50000"/>
                        <a14:backgroundMark x1="2878" y1="55556" x2="2158" y2="65278"/>
                        <a14:backgroundMark x1="3597" y1="56944" x2="3597" y2="51389"/>
                        <a14:backgroundMark x1="15108" y1="90278" x2="23022" y2="95833"/>
                        <a14:backgroundMark x1="23741" y1="97222" x2="28058" y2="97222"/>
                        <a14:backgroundMark x1="3597" y1="25000" x2="2878" y2="30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9840" y="4435268"/>
            <a:ext cx="2033013" cy="106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4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ぼうぐらふをつかう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7C6998-C27E-5F44-8103-AF3FBF9999A0}"/>
              </a:ext>
            </a:extLst>
          </p:cNvPr>
          <p:cNvSpPr txBox="1"/>
          <p:nvPr/>
        </p:nvSpPr>
        <p:spPr>
          <a:xfrm>
            <a:off x="555641" y="1940688"/>
            <a:ext cx="90058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すうちひょうじは みにくい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ぼうグラフ（棒グラフ）をつかう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　　　　　　　　　　　すうちを いれる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　　　　　　　　ぼうグラフのいちばん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　　　　　　　　大きな すうちをいれる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C063FA4-3F4F-3D48-A9D5-A4FBF31E6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0" b="91892" l="3604" r="92342">
                        <a14:foregroundMark x1="50000" y1="52252" x2="61261" y2="58559"/>
                        <a14:foregroundMark x1="63063" y1="52252" x2="72072" y2="65766"/>
                        <a14:foregroundMark x1="72072" y1="65766" x2="67117" y2="48649"/>
                        <a14:foregroundMark x1="67117" y1="48649" x2="63964" y2="51351"/>
                        <a14:foregroundMark x1="5856" y1="15315" x2="8559" y2="55856"/>
                        <a14:foregroundMark x1="8559" y1="55856" x2="9009" y2="55856"/>
                        <a14:foregroundMark x1="18468" y1="18919" x2="63964" y2="36036"/>
                        <a14:foregroundMark x1="8559" y1="72973" x2="18919" y2="72072"/>
                        <a14:foregroundMark x1="18919" y1="72072" x2="59910" y2="75676"/>
                        <a14:foregroundMark x1="59910" y1="75676" x2="82432" y2="74775"/>
                        <a14:foregroundMark x1="82432" y1="74775" x2="85586" y2="57658"/>
                        <a14:foregroundMark x1="27027" y1="40541" x2="18468" y2="52252"/>
                        <a14:foregroundMark x1="18468" y1="52252" x2="15315" y2="72973"/>
                        <a14:foregroundMark x1="15315" y1="72973" x2="26126" y2="82883"/>
                        <a14:foregroundMark x1="26126" y1="82883" x2="36036" y2="81982"/>
                        <a14:foregroundMark x1="16216" y1="85586" x2="14414" y2="91892"/>
                        <a14:foregroundMark x1="4054" y1="21622" x2="4955" y2="50450"/>
                        <a14:foregroundMark x1="4955" y1="59459" x2="4505" y2="80180"/>
                        <a14:foregroundMark x1="4505" y1="80180" x2="9009" y2="84685"/>
                        <a14:foregroundMark x1="5405" y1="85586" x2="5405" y2="85586"/>
                        <a14:foregroundMark x1="4955" y1="85586" x2="4955" y2="85586"/>
                        <a14:foregroundMark x1="5856" y1="14414" x2="7658" y2="15315"/>
                        <a14:foregroundMark x1="6757" y1="13514" x2="11261" y2="17117"/>
                        <a14:foregroundMark x1="20721" y1="16216" x2="30631" y2="13514"/>
                        <a14:foregroundMark x1="30631" y1="13514" x2="33333" y2="13514"/>
                        <a14:foregroundMark x1="3604" y1="13514" x2="3604" y2="13514"/>
                        <a14:foregroundMark x1="34685" y1="14414" x2="68468" y2="16216"/>
                        <a14:foregroundMark x1="68468" y1="16216" x2="73874" y2="34234"/>
                        <a14:foregroundMark x1="73874" y1="34234" x2="84234" y2="32432"/>
                        <a14:foregroundMark x1="84234" y1="32432" x2="86937" y2="29730"/>
                        <a14:foregroundMark x1="66667" y1="17117" x2="77477" y2="16216"/>
                        <a14:foregroundMark x1="77477" y1="16216" x2="87838" y2="16216"/>
                        <a14:foregroundMark x1="87838" y1="16216" x2="90991" y2="36036"/>
                        <a14:foregroundMark x1="90991" y1="36036" x2="88288" y2="73874"/>
                        <a14:foregroundMark x1="65766" y1="28829" x2="63514" y2="35135"/>
                        <a14:foregroundMark x1="47748" y1="82883" x2="61712" y2="81982"/>
                        <a14:foregroundMark x1="61712" y1="81982" x2="85586" y2="82883"/>
                        <a14:foregroundMark x1="85586" y1="82883" x2="89640" y2="62162"/>
                        <a14:foregroundMark x1="89640" y1="62162" x2="89640" y2="58559"/>
                        <a14:foregroundMark x1="36486" y1="83784" x2="51802" y2="84685"/>
                        <a14:foregroundMark x1="87838" y1="78378" x2="91441" y2="57658"/>
                        <a14:foregroundMark x1="91441" y1="57658" x2="91441" y2="56757"/>
                        <a14:foregroundMark x1="90090" y1="68468" x2="90090" y2="82883"/>
                        <a14:foregroundMark x1="91892" y1="19820" x2="90541" y2="29730"/>
                        <a14:foregroundMark x1="88288" y1="14414" x2="92342" y2="14414"/>
                        <a14:backgroundMark x1="15432" y1="7187" x2="18468" y2="90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4999" y="3267904"/>
            <a:ext cx="4477325" cy="2218496"/>
          </a:xfrm>
          <a:prstGeom prst="rect">
            <a:avLst/>
          </a:prstGeom>
        </p:spPr>
      </p:pic>
      <p:sp>
        <p:nvSpPr>
          <p:cNvPr id="9" name="右矢印 8">
            <a:extLst>
              <a:ext uri="{FF2B5EF4-FFF2-40B4-BE49-F238E27FC236}">
                <a16:creationId xmlns:a16="http://schemas.microsoft.com/office/drawing/2014/main" id="{90A2D480-CAFB-2348-8AE7-30A0987AE9AC}"/>
              </a:ext>
            </a:extLst>
          </p:cNvPr>
          <p:cNvSpPr/>
          <p:nvPr/>
        </p:nvSpPr>
        <p:spPr>
          <a:xfrm rot="10219596">
            <a:off x="5039475" y="3508183"/>
            <a:ext cx="1251759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2FA6DBBC-0E13-C642-BCF1-4091F3D09956}"/>
              </a:ext>
            </a:extLst>
          </p:cNvPr>
          <p:cNvSpPr/>
          <p:nvPr/>
        </p:nvSpPr>
        <p:spPr>
          <a:xfrm rot="12295425">
            <a:off x="2943302" y="4992539"/>
            <a:ext cx="217763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167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について かんがえる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7C6998-C27E-5F44-8103-AF3FBF9999A0}"/>
              </a:ext>
            </a:extLst>
          </p:cNvPr>
          <p:cNvSpPr txBox="1"/>
          <p:nvPr/>
        </p:nvSpPr>
        <p:spPr>
          <a:xfrm>
            <a:off x="555641" y="1509338"/>
            <a:ext cx="90058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どうすれば やみに なる？　　　けいさん</a:t>
            </a:r>
            <a:r>
              <a:rPr kumimoji="1" lang="ja-JP" altLang="en-US" sz="24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する</a:t>
            </a:r>
            <a:endParaRPr kumimoji="1" lang="en-US" altLang="ja-JP" sz="24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いちばんあかるい 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255</a:t>
            </a:r>
          </a:p>
          <a:p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いちばんあかるくない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                                          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やみ ０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いちばんあかるくない　０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いちばんくらい　　　　　　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                                             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やみ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255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C063FA4-3F4F-3D48-A9D5-A4FBF31E6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0" b="91892" l="3604" r="92342">
                        <a14:foregroundMark x1="50000" y1="52252" x2="61261" y2="58559"/>
                        <a14:foregroundMark x1="63063" y1="52252" x2="72072" y2="65766"/>
                        <a14:foregroundMark x1="72072" y1="65766" x2="67117" y2="48649"/>
                        <a14:foregroundMark x1="67117" y1="48649" x2="63964" y2="51351"/>
                        <a14:foregroundMark x1="5856" y1="15315" x2="8559" y2="55856"/>
                        <a14:foregroundMark x1="8559" y1="55856" x2="9009" y2="55856"/>
                        <a14:foregroundMark x1="18468" y1="18919" x2="63964" y2="36036"/>
                        <a14:foregroundMark x1="8559" y1="72973" x2="18919" y2="72072"/>
                        <a14:foregroundMark x1="18919" y1="72072" x2="59910" y2="75676"/>
                        <a14:foregroundMark x1="59910" y1="75676" x2="82432" y2="74775"/>
                        <a14:foregroundMark x1="82432" y1="74775" x2="85586" y2="57658"/>
                        <a14:foregroundMark x1="27027" y1="40541" x2="18468" y2="52252"/>
                        <a14:foregroundMark x1="18468" y1="52252" x2="15315" y2="72973"/>
                        <a14:foregroundMark x1="15315" y1="72973" x2="26126" y2="82883"/>
                        <a14:foregroundMark x1="26126" y1="82883" x2="36036" y2="81982"/>
                        <a14:foregroundMark x1="16216" y1="85586" x2="14414" y2="91892"/>
                        <a14:foregroundMark x1="4054" y1="21622" x2="4955" y2="50450"/>
                        <a14:foregroundMark x1="4955" y1="59459" x2="4505" y2="80180"/>
                        <a14:foregroundMark x1="4505" y1="80180" x2="9009" y2="84685"/>
                        <a14:foregroundMark x1="5405" y1="85586" x2="5405" y2="85586"/>
                        <a14:foregroundMark x1="4955" y1="85586" x2="4955" y2="85586"/>
                        <a14:foregroundMark x1="5856" y1="14414" x2="7658" y2="15315"/>
                        <a14:foregroundMark x1="6757" y1="13514" x2="11261" y2="17117"/>
                        <a14:foregroundMark x1="20721" y1="16216" x2="30631" y2="13514"/>
                        <a14:foregroundMark x1="30631" y1="13514" x2="33333" y2="13514"/>
                        <a14:foregroundMark x1="3604" y1="13514" x2="3604" y2="13514"/>
                        <a14:foregroundMark x1="34685" y1="14414" x2="68468" y2="16216"/>
                        <a14:foregroundMark x1="68468" y1="16216" x2="73874" y2="34234"/>
                        <a14:foregroundMark x1="73874" y1="34234" x2="84234" y2="32432"/>
                        <a14:foregroundMark x1="84234" y1="32432" x2="86937" y2="29730"/>
                        <a14:foregroundMark x1="66667" y1="17117" x2="77477" y2="16216"/>
                        <a14:foregroundMark x1="77477" y1="16216" x2="87838" y2="16216"/>
                        <a14:foregroundMark x1="87838" y1="16216" x2="90991" y2="36036"/>
                        <a14:foregroundMark x1="90991" y1="36036" x2="88288" y2="73874"/>
                        <a14:foregroundMark x1="65766" y1="28829" x2="63514" y2="35135"/>
                        <a14:foregroundMark x1="47748" y1="82883" x2="61712" y2="81982"/>
                        <a14:foregroundMark x1="61712" y1="81982" x2="85586" y2="82883"/>
                        <a14:foregroundMark x1="85586" y1="82883" x2="89640" y2="62162"/>
                        <a14:foregroundMark x1="89640" y1="62162" x2="89640" y2="58559"/>
                        <a14:foregroundMark x1="36486" y1="83784" x2="51802" y2="84685"/>
                        <a14:foregroundMark x1="87838" y1="78378" x2="91441" y2="57658"/>
                        <a14:foregroundMark x1="91441" y1="57658" x2="91441" y2="56757"/>
                        <a14:foregroundMark x1="90090" y1="68468" x2="90090" y2="82883"/>
                        <a14:foregroundMark x1="91892" y1="19820" x2="90541" y2="29730"/>
                        <a14:foregroundMark x1="88288" y1="14414" x2="92342" y2="14414"/>
                        <a14:backgroundMark x1="15432" y1="7187" x2="18468" y2="90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2750" y="396833"/>
            <a:ext cx="2155546" cy="106806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C6ABA3A-0122-8442-9F90-D2435F1F3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641" y="549160"/>
            <a:ext cx="1283919" cy="763411"/>
          </a:xfrm>
          <a:prstGeom prst="rect">
            <a:avLst/>
          </a:prstGeom>
        </p:spPr>
      </p:pic>
      <p:sp>
        <p:nvSpPr>
          <p:cNvPr id="9" name="右矢印 8">
            <a:extLst>
              <a:ext uri="{FF2B5EF4-FFF2-40B4-BE49-F238E27FC236}">
                <a16:creationId xmlns:a16="http://schemas.microsoft.com/office/drawing/2014/main" id="{90A2D480-CAFB-2348-8AE7-30A0987AE9AC}"/>
              </a:ext>
            </a:extLst>
          </p:cNvPr>
          <p:cNvSpPr/>
          <p:nvPr/>
        </p:nvSpPr>
        <p:spPr>
          <a:xfrm>
            <a:off x="5682151" y="3563827"/>
            <a:ext cx="1493978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2FA6DBBC-0E13-C642-BCF1-4091F3D09956}"/>
              </a:ext>
            </a:extLst>
          </p:cNvPr>
          <p:cNvSpPr/>
          <p:nvPr/>
        </p:nvSpPr>
        <p:spPr>
          <a:xfrm>
            <a:off x="5682150" y="5662757"/>
            <a:ext cx="1493978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4558EC51-B933-5E4C-9502-BA59DAB1C1A0}"/>
              </a:ext>
            </a:extLst>
          </p:cNvPr>
          <p:cNvSpPr/>
          <p:nvPr/>
        </p:nvSpPr>
        <p:spPr>
          <a:xfrm rot="10800000">
            <a:off x="5350528" y="1464897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D7E1543-3B90-9845-BFAD-6131FBAE4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56" b="90741" l="1596" r="94681">
                        <a14:foregroundMark x1="3052" y1="42107" x2="14894" y2="83333"/>
                        <a14:foregroundMark x1="1596" y1="37037" x2="2075" y2="38704"/>
                        <a14:foregroundMark x1="14894" y1="83333" x2="14894" y2="83333"/>
                        <a14:foregroundMark x1="8511" y1="77778" x2="26596" y2="61111"/>
                        <a14:foregroundMark x1="26596" y1="61111" x2="48780" y2="72994"/>
                        <a14:foregroundMark x1="47404" y1="79839" x2="22872" y2="81481"/>
                        <a14:foregroundMark x1="19681" y1="81481" x2="45991" y2="86870"/>
                        <a14:foregroundMark x1="87766" y1="87037" x2="92553" y2="24074"/>
                        <a14:foregroundMark x1="92553" y1="24074" x2="88298" y2="12963"/>
                        <a14:foregroundMark x1="91489" y1="25926" x2="93085" y2="48148"/>
                        <a14:foregroundMark x1="94681" y1="37037" x2="94149" y2="59259"/>
                        <a14:foregroundMark x1="6915" y1="20370" x2="10106" y2="14815"/>
                        <a14:backgroundMark x1="2660" y1="16667" x2="2660" y2="16667"/>
                        <a14:backgroundMark x1="57979" y1="96296" x2="57979" y2="96296"/>
                        <a14:backgroundMark x1="61170" y1="96296" x2="61170" y2="96296"/>
                        <a14:backgroundMark x1="56383" y1="92593" x2="64894" y2="94444"/>
                        <a14:backgroundMark x1="52128" y1="92593" x2="56383" y2="92593"/>
                        <a14:backgroundMark x1="1064" y1="31481" x2="1064" y2="37037"/>
                        <a14:backgroundMark x1="532" y1="40741" x2="532" y2="40741"/>
                        <a14:backgroundMark x1="49468" y1="90741" x2="56915" y2="90741"/>
                        <a14:backgroundMark x1="45213" y1="90741" x2="48936" y2="92593"/>
                        <a14:backgroundMark x1="45745" y1="92593" x2="49468" y2="92593"/>
                        <a14:backgroundMark x1="2660" y1="27778" x2="2660" y2="27778"/>
                        <a14:backgroundMark x1="3191" y1="20370" x2="3191" y2="259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0073" y="5483069"/>
            <a:ext cx="3452077" cy="99155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D6C5563-229F-2E44-A51F-D40037EAB5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56" b="90741" l="1596" r="94681">
                        <a14:foregroundMark x1="3052" y1="42107" x2="14894" y2="83333"/>
                        <a14:foregroundMark x1="1596" y1="37037" x2="2075" y2="38704"/>
                        <a14:foregroundMark x1="14894" y1="83333" x2="14894" y2="83333"/>
                        <a14:foregroundMark x1="8511" y1="77778" x2="26596" y2="61111"/>
                        <a14:foregroundMark x1="26596" y1="61111" x2="48780" y2="72994"/>
                        <a14:foregroundMark x1="47404" y1="79839" x2="22872" y2="81481"/>
                        <a14:foregroundMark x1="19681" y1="81481" x2="45991" y2="86870"/>
                        <a14:foregroundMark x1="87766" y1="87037" x2="92553" y2="24074"/>
                        <a14:foregroundMark x1="92553" y1="24074" x2="88298" y2="12963"/>
                        <a14:foregroundMark x1="91489" y1="25926" x2="93085" y2="48148"/>
                        <a14:foregroundMark x1="94681" y1="37037" x2="94149" y2="59259"/>
                        <a14:foregroundMark x1="6915" y1="20370" x2="10106" y2="14815"/>
                        <a14:backgroundMark x1="2660" y1="16667" x2="2660" y2="16667"/>
                        <a14:backgroundMark x1="57979" y1="96296" x2="57979" y2="96296"/>
                        <a14:backgroundMark x1="61170" y1="96296" x2="61170" y2="96296"/>
                        <a14:backgroundMark x1="56383" y1="92593" x2="64894" y2="94444"/>
                        <a14:backgroundMark x1="52128" y1="92593" x2="56383" y2="92593"/>
                        <a14:backgroundMark x1="1064" y1="31481" x2="1064" y2="37037"/>
                        <a14:backgroundMark x1="532" y1="40741" x2="532" y2="40741"/>
                        <a14:backgroundMark x1="49468" y1="90741" x2="56915" y2="90741"/>
                        <a14:backgroundMark x1="45213" y1="90741" x2="48936" y2="92593"/>
                        <a14:backgroundMark x1="45745" y1="92593" x2="49468" y2="92593"/>
                        <a14:backgroundMark x1="2660" y1="27778" x2="2660" y2="27778"/>
                        <a14:backgroundMark x1="3191" y1="20370" x2="3191" y2="259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0073" y="3429000"/>
            <a:ext cx="3452077" cy="99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7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D52E4CE-3E48-384C-9150-C7B9EC5F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18" y="1776317"/>
            <a:ext cx="7902964" cy="3820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4844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5592B8EC-4F4F-AD47-993C-C99984383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384300"/>
            <a:ext cx="8102600" cy="54737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8DB47F2-7DC2-0F4F-AA7E-AA43B13B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コンソール機能</a:t>
            </a: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FD8194AB-69E4-A24C-885F-5384A9DEB602}"/>
              </a:ext>
            </a:extLst>
          </p:cNvPr>
          <p:cNvSpPr/>
          <p:nvPr/>
        </p:nvSpPr>
        <p:spPr>
          <a:xfrm rot="1039771">
            <a:off x="6686717" y="1008216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①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4992AB0-4422-D147-A648-3EBD05F0A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661" y="2709863"/>
            <a:ext cx="1612900" cy="3568700"/>
          </a:xfrm>
          <a:prstGeom prst="rect">
            <a:avLst/>
          </a:prstGeom>
        </p:spPr>
      </p:pic>
      <p:sp>
        <p:nvSpPr>
          <p:cNvPr id="7" name="右矢印 6">
            <a:extLst>
              <a:ext uri="{FF2B5EF4-FFF2-40B4-BE49-F238E27FC236}">
                <a16:creationId xmlns:a16="http://schemas.microsoft.com/office/drawing/2014/main" id="{289D0D94-C52F-7346-8DCD-677372F01C22}"/>
              </a:ext>
            </a:extLst>
          </p:cNvPr>
          <p:cNvSpPr/>
          <p:nvPr/>
        </p:nvSpPr>
        <p:spPr>
          <a:xfrm rot="1039771">
            <a:off x="6398441" y="5191749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535601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B47F2-7DC2-0F4F-AA7E-AA43B13B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コンソール機能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599C455-ED4F-F140-AF7A-9BD9E37B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384300"/>
            <a:ext cx="8128000" cy="5473700"/>
          </a:xfrm>
          <a:prstGeom prst="rect">
            <a:avLst/>
          </a:prstGeom>
        </p:spPr>
      </p:pic>
      <p:sp>
        <p:nvSpPr>
          <p:cNvPr id="7" name="右矢印 6">
            <a:extLst>
              <a:ext uri="{FF2B5EF4-FFF2-40B4-BE49-F238E27FC236}">
                <a16:creationId xmlns:a16="http://schemas.microsoft.com/office/drawing/2014/main" id="{289D0D94-C52F-7346-8DCD-677372F01C22}"/>
              </a:ext>
            </a:extLst>
          </p:cNvPr>
          <p:cNvSpPr/>
          <p:nvPr/>
        </p:nvSpPr>
        <p:spPr>
          <a:xfrm rot="2177722">
            <a:off x="745625" y="5761533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⑤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619AC1A-92E4-7945-8C79-7396D903F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" b="3976"/>
          <a:stretch/>
        </p:blipFill>
        <p:spPr>
          <a:xfrm>
            <a:off x="3426399" y="2610798"/>
            <a:ext cx="4749800" cy="3327093"/>
          </a:xfrm>
          <a:prstGeom prst="rect">
            <a:avLst/>
          </a:prstGeom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615CC54D-B1A5-7144-8E01-C97ED1E1363C}"/>
              </a:ext>
            </a:extLst>
          </p:cNvPr>
          <p:cNvSpPr/>
          <p:nvPr/>
        </p:nvSpPr>
        <p:spPr>
          <a:xfrm rot="1039771">
            <a:off x="5462349" y="5035676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③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5D6AB89-28EA-B344-9F9D-55606645C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75" y="1753251"/>
            <a:ext cx="2806700" cy="2717800"/>
          </a:xfrm>
          <a:prstGeom prst="rect">
            <a:avLst/>
          </a:prstGeom>
        </p:spPr>
      </p:pic>
      <p:sp>
        <p:nvSpPr>
          <p:cNvPr id="5" name="右矢印 4">
            <a:extLst>
              <a:ext uri="{FF2B5EF4-FFF2-40B4-BE49-F238E27FC236}">
                <a16:creationId xmlns:a16="http://schemas.microsoft.com/office/drawing/2014/main" id="{FD8194AB-69E4-A24C-885F-5384A9DEB602}"/>
              </a:ext>
            </a:extLst>
          </p:cNvPr>
          <p:cNvSpPr/>
          <p:nvPr/>
        </p:nvSpPr>
        <p:spPr>
          <a:xfrm rot="2497449">
            <a:off x="68080" y="1405882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④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06A76E07-8ED9-6645-A396-058329770A5E}"/>
              </a:ext>
            </a:extLst>
          </p:cNvPr>
          <p:cNvSpPr/>
          <p:nvPr/>
        </p:nvSpPr>
        <p:spPr>
          <a:xfrm>
            <a:off x="327061" y="4566552"/>
            <a:ext cx="1123877" cy="63217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314846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5A7DB0-6E43-2549-B66C-8E56DE2F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コンソール機能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7335A2-8B6B-BE44-BF7F-76C60F030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94D9351-6C9A-914A-BD81-4DE8927C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19" y="1264444"/>
            <a:ext cx="8102600" cy="5473700"/>
          </a:xfrm>
          <a:prstGeom prst="rect">
            <a:avLst/>
          </a:prstGeom>
        </p:spPr>
      </p:pic>
      <p:sp>
        <p:nvSpPr>
          <p:cNvPr id="5" name="右矢印 4">
            <a:extLst>
              <a:ext uri="{FF2B5EF4-FFF2-40B4-BE49-F238E27FC236}">
                <a16:creationId xmlns:a16="http://schemas.microsoft.com/office/drawing/2014/main" id="{31592D53-0C49-DE47-9B75-4FB7967457B1}"/>
              </a:ext>
            </a:extLst>
          </p:cNvPr>
          <p:cNvSpPr/>
          <p:nvPr/>
        </p:nvSpPr>
        <p:spPr>
          <a:xfrm rot="18982934">
            <a:off x="6491060" y="2216012"/>
            <a:ext cx="1964447" cy="1056300"/>
          </a:xfrm>
          <a:prstGeom prst="rightArrow">
            <a:avLst>
              <a:gd name="adj1" fmla="val 50000"/>
              <a:gd name="adj2" fmla="val 13676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一時停止</a:t>
            </a: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BB231867-012E-EC4F-BF81-DCEAD291491E}"/>
              </a:ext>
            </a:extLst>
          </p:cNvPr>
          <p:cNvSpPr/>
          <p:nvPr/>
        </p:nvSpPr>
        <p:spPr>
          <a:xfrm rot="2447080">
            <a:off x="6636784" y="488276"/>
            <a:ext cx="2205705" cy="1079264"/>
          </a:xfrm>
          <a:prstGeom prst="rightArrow">
            <a:avLst>
              <a:gd name="adj1" fmla="val 50000"/>
              <a:gd name="adj2" fmla="val 86225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データ保存</a:t>
            </a:r>
            <a:r>
              <a:rPr kumimoji="1" lang="en-US" altLang="ja-JP" dirty="0"/>
              <a:t> .csv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2682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197</Words>
  <Application>Microsoft Macintosh PowerPoint</Application>
  <PresentationFormat>A4 210 x 297 mm</PresentationFormat>
  <Paragraphs>41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Hiragino Kaku Gothic StdN W8</vt:lpstr>
      <vt:lpstr>游ゴシック</vt:lpstr>
      <vt:lpstr>Arial</vt:lpstr>
      <vt:lpstr>Calibri</vt:lpstr>
      <vt:lpstr>Office テーマ</vt:lpstr>
      <vt:lpstr>micro:bit 教材データ</vt:lpstr>
      <vt:lpstr>プログラム</vt:lpstr>
      <vt:lpstr>ぼうぐらふをつかう</vt:lpstr>
      <vt:lpstr>　　について かんがえる</vt:lpstr>
      <vt:lpstr>プログラム</vt:lpstr>
      <vt:lpstr>コンソール機能</vt:lpstr>
      <vt:lpstr>コンソール機能</vt:lpstr>
      <vt:lpstr>コンソール機能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32</cp:revision>
  <cp:lastPrinted>2020-02-15T00:17:09Z</cp:lastPrinted>
  <dcterms:created xsi:type="dcterms:W3CDTF">2020-02-05T11:40:06Z</dcterms:created>
  <dcterms:modified xsi:type="dcterms:W3CDTF">2020-02-15T00:55:23Z</dcterms:modified>
</cp:coreProperties>
</file>